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6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D476-BD2F-4F26-84C9-330279F43E11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F13D-43FE-4B9D-B1EF-19E074235D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D476-BD2F-4F26-84C9-330279F43E11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F13D-43FE-4B9D-B1EF-19E074235D1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D476-BD2F-4F26-84C9-330279F43E11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F13D-43FE-4B9D-B1EF-19E074235D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D476-BD2F-4F26-84C9-330279F43E11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F13D-43FE-4B9D-B1EF-19E074235D1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D476-BD2F-4F26-84C9-330279F43E11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F13D-43FE-4B9D-B1EF-19E074235D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D476-BD2F-4F26-84C9-330279F43E11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F13D-43FE-4B9D-B1EF-19E074235D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D476-BD2F-4F26-84C9-330279F43E11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F13D-43FE-4B9D-B1EF-19E074235D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D476-BD2F-4F26-84C9-330279F43E11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F13D-43FE-4B9D-B1EF-19E074235D11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D476-BD2F-4F26-84C9-330279F43E11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F13D-43FE-4B9D-B1EF-19E074235D1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D476-BD2F-4F26-84C9-330279F43E11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F13D-43FE-4B9D-B1EF-19E074235D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2D476-BD2F-4F26-84C9-330279F43E11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F13D-43FE-4B9D-B1EF-19E074235D11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622D476-BD2F-4F26-84C9-330279F43E11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7D9F13D-43FE-4B9D-B1EF-19E074235D1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0"/>
            <a:ext cx="7772400" cy="223224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Педсовет </a:t>
            </a:r>
            <a:br>
              <a:rPr lang="ru-RU" sz="2000" dirty="0" smtClean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: «Создание единой педагогической основы взаимодействия ДОУ и семьи в воспитании и развитии дошкольника»</a:t>
            </a:r>
            <a:endParaRPr lang="ru-RU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5733256"/>
            <a:ext cx="7455570" cy="79208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ahnschrift" panose="020B0502040204020203" pitchFamily="34" charset="0"/>
              </a:rPr>
              <a:t>Подготовила и провела: ст. воспитатель  Гусейнова Э.Ф.</a:t>
            </a:r>
            <a:endParaRPr lang="ru-RU" b="1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  <p:pic>
        <p:nvPicPr>
          <p:cNvPr id="3074" name="Picture 2" descr="C:\Users\айна\Desktop\1646028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92896"/>
            <a:ext cx="7743602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87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6192688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3200" b="1" u="sng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Цель</a:t>
            </a:r>
            <a:r>
              <a:rPr lang="ru-RU" sz="3200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lang="ru-RU" sz="3200" dirty="0"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latin typeface="Calibri"/>
                <a:ea typeface="Calibri"/>
                <a:cs typeface="Times New Roman"/>
              </a:rPr>
            </a:br>
            <a:r>
              <a:rPr lang="ru-RU" sz="32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• Привлечение внимания </a:t>
            </a:r>
            <a:r>
              <a:rPr lang="ru-RU" sz="3200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педагогов</a:t>
            </a:r>
            <a:r>
              <a:rPr lang="ru-RU" sz="32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 по использованию эффективных технологий в работе с </a:t>
            </a:r>
            <a:r>
              <a:rPr lang="ru-RU" sz="3200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родителями</a:t>
            </a:r>
            <a:r>
              <a:rPr lang="ru-RU" sz="32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lang="ru-RU" sz="3200" dirty="0"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latin typeface="Calibri"/>
                <a:ea typeface="Calibri"/>
                <a:cs typeface="Times New Roman"/>
              </a:rPr>
            </a:br>
            <a:r>
              <a:rPr lang="ru-RU" sz="3200" b="1" u="sng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Задачи</a:t>
            </a:r>
            <a:r>
              <a:rPr lang="ru-RU" sz="3200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lang="ru-RU" sz="3200" dirty="0"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latin typeface="Calibri"/>
                <a:ea typeface="Calibri"/>
                <a:cs typeface="Times New Roman"/>
              </a:rPr>
            </a:br>
            <a:r>
              <a:rPr lang="ru-RU" sz="32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• Повысить активность </a:t>
            </a:r>
            <a:r>
              <a:rPr lang="ru-RU" sz="3200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педагогов </a:t>
            </a:r>
            <a:r>
              <a:rPr lang="ru-RU" sz="3200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МКДОУ</a:t>
            </a:r>
            <a:r>
              <a:rPr lang="ru-RU" sz="32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, побудить размышлять, анализировать.</a:t>
            </a:r>
            <a:r>
              <a:rPr lang="ru-RU" sz="3200" dirty="0"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latin typeface="Calibri"/>
                <a:ea typeface="Calibri"/>
                <a:cs typeface="Times New Roman"/>
              </a:rPr>
            </a:br>
            <a:r>
              <a:rPr lang="ru-RU" sz="32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• Способствовать творческому поиску.</a:t>
            </a:r>
            <a:r>
              <a:rPr lang="ru-RU" sz="3200" dirty="0"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latin typeface="Calibri"/>
                <a:ea typeface="Calibri"/>
                <a:cs typeface="Times New Roman"/>
              </a:rPr>
            </a:br>
            <a:r>
              <a:rPr lang="ru-RU" sz="32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• Формировать навыки позитивного общения воспитателей, умение работать в коллективе.</a:t>
            </a:r>
            <a:r>
              <a:rPr lang="ru-RU" sz="3200" dirty="0"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latin typeface="Calibri"/>
                <a:ea typeface="Calibri"/>
                <a:cs typeface="Times New Roman"/>
              </a:rPr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2436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йна\Desktop\Слайд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640960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759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1943" lvl="1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692696"/>
            <a:ext cx="7416824" cy="240101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111111"/>
                </a:solidFill>
                <a:latin typeface="Bookman Old Style" panose="02050604050505020204" pitchFamily="18" charset="0"/>
                <a:ea typeface="Calibri"/>
                <a:cs typeface="Times New Roman"/>
              </a:rPr>
              <a:t>Формы взаимодействия с родителями</a:t>
            </a:r>
            <a:endParaRPr lang="ru-RU" sz="2800" dirty="0">
              <a:latin typeface="Bookman Old Style" panose="020506040505050202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2457476" y="331468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63588" y="4437112"/>
            <a:ext cx="3672408" cy="156247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традиционные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6480212" y="329266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68755" y="4457521"/>
            <a:ext cx="3528392" cy="15624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нетрадиционные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21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60648"/>
            <a:ext cx="8640959" cy="586551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83568" y="390215"/>
            <a:ext cx="7992888" cy="163448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Традиционные формы  взаимодействия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437696" y="2024695"/>
            <a:ext cx="484632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3568" y="2513899"/>
            <a:ext cx="7992888" cy="4155461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Родительские собрания,</a:t>
            </a:r>
            <a:endParaRPr lang="ru-RU" sz="28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индивидуальные консультации,</a:t>
            </a:r>
            <a:endParaRPr lang="ru-RU" sz="28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посещения на дому,</a:t>
            </a:r>
            <a:endParaRPr lang="ru-RU" sz="28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беседы (индивидуальные, групповые),</a:t>
            </a:r>
            <a:endParaRPr lang="ru-RU" sz="28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день открытых дверей,</a:t>
            </a:r>
            <a:endParaRPr lang="ru-RU" sz="28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анкетирование, утренники.</a:t>
            </a:r>
            <a:endParaRPr lang="ru-RU" sz="2800" b="1" dirty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61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496944" cy="5721499"/>
          </a:xfrm>
        </p:spPr>
        <p:txBody>
          <a:bodyPr/>
          <a:lstStyle/>
          <a:p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57039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332656"/>
            <a:ext cx="8352928" cy="151216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Нетрадиционные формы взаимодействия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0" y="2334028"/>
            <a:ext cx="8496944" cy="40473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10101"/>
                </a:solidFill>
                <a:latin typeface="Times New Roman"/>
                <a:ea typeface="Times New Roman"/>
                <a:cs typeface="Times New Roman"/>
              </a:rPr>
              <a:t>круглые столы,</a:t>
            </a:r>
            <a:endParaRPr lang="ru-RU" sz="2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10101"/>
                </a:solidFill>
                <a:latin typeface="Times New Roman"/>
                <a:ea typeface="Times New Roman"/>
                <a:cs typeface="Times New Roman"/>
              </a:rPr>
              <a:t>родительская </a:t>
            </a:r>
            <a:r>
              <a:rPr lang="ru-RU" sz="2400" b="1" dirty="0">
                <a:solidFill>
                  <a:srgbClr val="010101"/>
                </a:solidFill>
                <a:latin typeface="Times New Roman"/>
                <a:ea typeface="Times New Roman"/>
                <a:cs typeface="Times New Roman"/>
              </a:rPr>
              <a:t>почта,</a:t>
            </a:r>
            <a:endParaRPr lang="ru-RU" sz="2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10101"/>
                </a:solidFill>
                <a:latin typeface="Times New Roman"/>
                <a:ea typeface="Times New Roman"/>
                <a:cs typeface="Times New Roman"/>
              </a:rPr>
              <a:t>тренинги </a:t>
            </a:r>
            <a:r>
              <a:rPr lang="ru-RU" sz="2400" b="1" dirty="0">
                <a:solidFill>
                  <a:srgbClr val="010101"/>
                </a:solidFill>
                <a:latin typeface="Times New Roman"/>
                <a:ea typeface="Times New Roman"/>
                <a:cs typeface="Times New Roman"/>
              </a:rPr>
              <a:t>игровые,</a:t>
            </a:r>
            <a:endParaRPr lang="ru-RU" sz="2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10101"/>
                </a:solidFill>
                <a:latin typeface="Times New Roman"/>
                <a:ea typeface="Times New Roman"/>
                <a:cs typeface="Times New Roman"/>
              </a:rPr>
              <a:t>показ презентаций опыта работы с детьми,</a:t>
            </a:r>
            <a:endParaRPr lang="ru-RU" sz="2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10101"/>
                </a:solidFill>
                <a:latin typeface="Times New Roman"/>
                <a:ea typeface="Times New Roman"/>
                <a:cs typeface="Times New Roman"/>
              </a:rPr>
              <a:t>творческие </a:t>
            </a:r>
            <a:r>
              <a:rPr lang="ru-RU" sz="2400" b="1" dirty="0">
                <a:solidFill>
                  <a:srgbClr val="010101"/>
                </a:solidFill>
                <a:latin typeface="Times New Roman"/>
                <a:ea typeface="Times New Roman"/>
                <a:cs typeface="Times New Roman"/>
              </a:rPr>
              <a:t>вечера,</a:t>
            </a:r>
            <a:endParaRPr lang="ru-RU" sz="2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10101"/>
                </a:solidFill>
                <a:latin typeface="Times New Roman"/>
                <a:ea typeface="Times New Roman"/>
                <a:cs typeface="Times New Roman"/>
              </a:rPr>
              <a:t>практикумы,</a:t>
            </a:r>
            <a:endParaRPr lang="ru-RU" sz="2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10101"/>
                </a:solidFill>
                <a:latin typeface="Times New Roman"/>
                <a:ea typeface="Times New Roman"/>
                <a:cs typeface="Times New Roman"/>
              </a:rPr>
              <a:t>участие родителей в творческих выставках, конкурсах,</a:t>
            </a:r>
            <a:endParaRPr lang="ru-RU" sz="2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10101"/>
                </a:solidFill>
                <a:latin typeface="Times New Roman"/>
                <a:ea typeface="Times New Roman"/>
                <a:cs typeface="Times New Roman"/>
              </a:rPr>
              <a:t>соревнования, КВН, </a:t>
            </a:r>
            <a:r>
              <a:rPr lang="ru-RU" sz="2400" b="1" dirty="0" smtClean="0">
                <a:solidFill>
                  <a:srgbClr val="010101"/>
                </a:solidFill>
                <a:latin typeface="Times New Roman"/>
                <a:ea typeface="Times New Roman"/>
                <a:cs typeface="Times New Roman"/>
              </a:rPr>
              <a:t>викторины</a:t>
            </a:r>
            <a:endParaRPr lang="ru-RU" sz="2400" b="1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4277032" y="1844824"/>
            <a:ext cx="484632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30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айна\Desktop\img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8856984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20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Деловая игра!</a:t>
            </a:r>
            <a:endParaRPr lang="ru-RU" sz="5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айна\Desktop\f2fcd94fec2fd4213a0f2ca1d20d736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16832"/>
            <a:ext cx="7128793" cy="4569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21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айна\Desktop\153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439"/>
            <a:ext cx="8928992" cy="670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54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98</TotalTime>
  <Words>83</Words>
  <Application>Microsoft Office PowerPoint</Application>
  <PresentationFormat>Экран (4:3)</PresentationFormat>
  <Paragraphs>23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 Black</vt:lpstr>
      <vt:lpstr>Bahnschrift</vt:lpstr>
      <vt:lpstr>Bookman Old Style</vt:lpstr>
      <vt:lpstr>Calibri</vt:lpstr>
      <vt:lpstr>Candara</vt:lpstr>
      <vt:lpstr>Symbol</vt:lpstr>
      <vt:lpstr>Times New Roman</vt:lpstr>
      <vt:lpstr>Волна</vt:lpstr>
      <vt:lpstr>Педсовет  Тема : «Создание единой педагогической основы взаимодействия ДОУ и семьи в воспитании и развитии дошкольника»</vt:lpstr>
      <vt:lpstr>Цель: • Привлечение внимания педагогов по использованию эффективных технологий в работе с родителями. Задачи: • Повысить активность педагогов МКДОУ, побудить размышлять, анализировать. • Способствовать творческому поиску. • Формировать навыки позитивного общения воспитателей, умение работать в коллективе.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Деловая игра!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Педсовет № 3 Тема :</dc:title>
  <dc:creator>айна</dc:creator>
  <cp:lastModifiedBy>MSI</cp:lastModifiedBy>
  <cp:revision>10</cp:revision>
  <dcterms:created xsi:type="dcterms:W3CDTF">2022-03-15T09:34:28Z</dcterms:created>
  <dcterms:modified xsi:type="dcterms:W3CDTF">2023-10-16T12:04:05Z</dcterms:modified>
</cp:coreProperties>
</file>