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8" r:id="rId3"/>
    <p:sldId id="258" r:id="rId4"/>
    <p:sldId id="259" r:id="rId5"/>
    <p:sldId id="260" r:id="rId6"/>
    <p:sldId id="261" r:id="rId7"/>
    <p:sldId id="269" r:id="rId8"/>
    <p:sldId id="270" r:id="rId9"/>
    <p:sldId id="271" r:id="rId10"/>
    <p:sldId id="262" r:id="rId11"/>
    <p:sldId id="263" r:id="rId12"/>
    <p:sldId id="264" r:id="rId13"/>
    <p:sldId id="272" r:id="rId14"/>
    <p:sldId id="273" r:id="rId15"/>
    <p:sldId id="266" r:id="rId16"/>
    <p:sldId id="274" r:id="rId17"/>
    <p:sldId id="275" r:id="rId18"/>
    <p:sldId id="265" r:id="rId19"/>
    <p:sldId id="268" r:id="rId20"/>
    <p:sldId id="276" r:id="rId21"/>
    <p:sldId id="277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E226D0"/>
    <a:srgbClr val="3CC2CC"/>
    <a:srgbClr val="2B77DD"/>
    <a:srgbClr val="6BD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ся Ворокова" userId="300e4becacf9aba6" providerId="LiveId" clId="{2A7AF813-D3D8-46D2-86A2-852566C55EAC}"/>
    <pc:docChg chg="undo custSel addSld modSld modMainMaster">
      <pc:chgData name="Ася Ворокова" userId="300e4becacf9aba6" providerId="LiveId" clId="{2A7AF813-D3D8-46D2-86A2-852566C55EAC}" dt="2021-12-07T08:08:25.362" v="502" actId="113"/>
      <pc:docMkLst>
        <pc:docMk/>
      </pc:docMkLst>
      <pc:sldChg chg="delSp">
        <pc:chgData name="Ася Ворокова" userId="300e4becacf9aba6" providerId="LiveId" clId="{2A7AF813-D3D8-46D2-86A2-852566C55EAC}" dt="2021-12-06T18:20:21.953" v="24" actId="478"/>
        <pc:sldMkLst>
          <pc:docMk/>
          <pc:sldMk cId="5234146" sldId="257"/>
        </pc:sldMkLst>
        <pc:picChg chg="del">
          <ac:chgData name="Ася Ворокова" userId="300e4becacf9aba6" providerId="LiveId" clId="{2A7AF813-D3D8-46D2-86A2-852566C55EAC}" dt="2021-12-06T18:20:21.953" v="24" actId="478"/>
          <ac:picMkLst>
            <pc:docMk/>
            <pc:sldMk cId="5234146" sldId="257"/>
            <ac:picMk id="3" creationId="{45F2E104-1F1A-46F0-9444-2C3AAFFAEDCA}"/>
          </ac:picMkLst>
        </pc:picChg>
      </pc:sldChg>
      <pc:sldChg chg="delSp">
        <pc:chgData name="Ася Ворокова" userId="300e4becacf9aba6" providerId="LiveId" clId="{2A7AF813-D3D8-46D2-86A2-852566C55EAC}" dt="2021-12-06T18:20:25.929" v="25" actId="478"/>
        <pc:sldMkLst>
          <pc:docMk/>
          <pc:sldMk cId="2063530032" sldId="258"/>
        </pc:sldMkLst>
        <pc:picChg chg="del">
          <ac:chgData name="Ася Ворокова" userId="300e4becacf9aba6" providerId="LiveId" clId="{2A7AF813-D3D8-46D2-86A2-852566C55EAC}" dt="2021-12-06T18:20:25.929" v="25" actId="478"/>
          <ac:picMkLst>
            <pc:docMk/>
            <pc:sldMk cId="2063530032" sldId="258"/>
            <ac:picMk id="3" creationId="{08AF164E-7039-4642-8B0A-BF8E9642EEF8}"/>
          </ac:picMkLst>
        </pc:picChg>
      </pc:sldChg>
      <pc:sldChg chg="addSp delSp modSp">
        <pc:chgData name="Ася Ворокова" userId="300e4becacf9aba6" providerId="LiveId" clId="{2A7AF813-D3D8-46D2-86A2-852566C55EAC}" dt="2021-12-06T18:20:29.667" v="26" actId="478"/>
        <pc:sldMkLst>
          <pc:docMk/>
          <pc:sldMk cId="1828567009" sldId="259"/>
        </pc:sldMkLst>
        <pc:picChg chg="del">
          <ac:chgData name="Ася Ворокова" userId="300e4becacf9aba6" providerId="LiveId" clId="{2A7AF813-D3D8-46D2-86A2-852566C55EAC}" dt="2021-12-06T18:20:29.667" v="26" actId="478"/>
          <ac:picMkLst>
            <pc:docMk/>
            <pc:sldMk cId="1828567009" sldId="259"/>
            <ac:picMk id="3" creationId="{85C60D83-DA31-49B4-ADC9-CBAFDD386CC2}"/>
          </ac:picMkLst>
        </pc:picChg>
        <pc:picChg chg="add mod">
          <ac:chgData name="Ася Ворокова" userId="300e4becacf9aba6" providerId="LiveId" clId="{2A7AF813-D3D8-46D2-86A2-852566C55EAC}" dt="2021-12-06T18:13:27.650" v="8" actId="1076"/>
          <ac:picMkLst>
            <pc:docMk/>
            <pc:sldMk cId="1828567009" sldId="259"/>
            <ac:picMk id="17" creationId="{F37734AC-6636-4804-AA8E-EEA7D30908B6}"/>
          </ac:picMkLst>
        </pc:picChg>
      </pc:sldChg>
      <pc:sldChg chg="delSp modSp setBg">
        <pc:chgData name="Ася Ворокова" userId="300e4becacf9aba6" providerId="LiveId" clId="{2A7AF813-D3D8-46D2-86A2-852566C55EAC}" dt="2021-12-06T18:20:17.370" v="23"/>
        <pc:sldMkLst>
          <pc:docMk/>
          <pc:sldMk cId="2792946848" sldId="260"/>
        </pc:sldMkLst>
        <pc:spChg chg="mod">
          <ac:chgData name="Ася Ворокова" userId="300e4becacf9aba6" providerId="LiveId" clId="{2A7AF813-D3D8-46D2-86A2-852566C55EAC}" dt="2021-12-06T18:13:58.466" v="11" actId="113"/>
          <ac:spMkLst>
            <pc:docMk/>
            <pc:sldMk cId="2792946848" sldId="260"/>
            <ac:spMk id="4" creationId="{43F6E894-4197-4B76-9721-CC9D1FCC0A58}"/>
          </ac:spMkLst>
        </pc:spChg>
        <pc:picChg chg="del">
          <ac:chgData name="Ася Ворокова" userId="300e4becacf9aba6" providerId="LiveId" clId="{2A7AF813-D3D8-46D2-86A2-852566C55EAC}" dt="2021-12-06T18:19:29.729" v="19" actId="478"/>
          <ac:picMkLst>
            <pc:docMk/>
            <pc:sldMk cId="2792946848" sldId="260"/>
            <ac:picMk id="3" creationId="{1FE22ECD-D19E-435F-83C5-480A4BC3C515}"/>
          </ac:picMkLst>
        </pc:picChg>
      </pc:sldChg>
      <pc:sldChg chg="addSp delSp modSp new add setBg">
        <pc:chgData name="Ася Ворокова" userId="300e4becacf9aba6" providerId="LiveId" clId="{2A7AF813-D3D8-46D2-86A2-852566C55EAC}" dt="2021-12-07T08:08:25.362" v="502" actId="113"/>
        <pc:sldMkLst>
          <pc:docMk/>
          <pc:sldMk cId="2940587724" sldId="261"/>
        </pc:sldMkLst>
        <pc:spChg chg="add del mod">
          <ac:chgData name="Ася Ворокова" userId="300e4becacf9aba6" providerId="LiveId" clId="{2A7AF813-D3D8-46D2-86A2-852566C55EAC}" dt="2021-12-07T06:27:24.060" v="218" actId="478"/>
          <ac:spMkLst>
            <pc:docMk/>
            <pc:sldMk cId="2940587724" sldId="261"/>
            <ac:spMk id="2" creationId="{327B9340-54FD-4055-A3FE-2EF6F2877835}"/>
          </ac:spMkLst>
        </pc:spChg>
        <pc:spChg chg="add del mod">
          <ac:chgData name="Ася Ворокова" userId="300e4becacf9aba6" providerId="LiveId" clId="{2A7AF813-D3D8-46D2-86A2-852566C55EAC}" dt="2021-12-07T06:24:45.483" v="197" actId="478"/>
          <ac:spMkLst>
            <pc:docMk/>
            <pc:sldMk cId="2940587724" sldId="261"/>
            <ac:spMk id="3" creationId="{F6901B2D-1DCB-41F0-A7F4-7C4C0CE7E89C}"/>
          </ac:spMkLst>
        </pc:spChg>
        <pc:spChg chg="add del mod">
          <ac:chgData name="Ася Ворокова" userId="300e4becacf9aba6" providerId="LiveId" clId="{2A7AF813-D3D8-46D2-86A2-852566C55EAC}" dt="2021-12-07T06:27:15.664" v="215" actId="478"/>
          <ac:spMkLst>
            <pc:docMk/>
            <pc:sldMk cId="2940587724" sldId="261"/>
            <ac:spMk id="4" creationId="{51135563-01AB-4565-9A50-EEDEB66257D6}"/>
          </ac:spMkLst>
        </pc:spChg>
        <pc:spChg chg="add del mod">
          <ac:chgData name="Ася Ворокова" userId="300e4becacf9aba6" providerId="LiveId" clId="{2A7AF813-D3D8-46D2-86A2-852566C55EAC}" dt="2021-12-07T06:27:17.230" v="216" actId="478"/>
          <ac:spMkLst>
            <pc:docMk/>
            <pc:sldMk cId="2940587724" sldId="261"/>
            <ac:spMk id="5" creationId="{571D4FF6-7080-4E7C-BFB9-7BC7F1AE623F}"/>
          </ac:spMkLst>
        </pc:spChg>
        <pc:spChg chg="add del mod">
          <ac:chgData name="Ася Ворокова" userId="300e4becacf9aba6" providerId="LiveId" clId="{2A7AF813-D3D8-46D2-86A2-852566C55EAC}" dt="2021-12-07T06:27:13.208" v="214" actId="478"/>
          <ac:spMkLst>
            <pc:docMk/>
            <pc:sldMk cId="2940587724" sldId="261"/>
            <ac:spMk id="6" creationId="{7EF3B4A5-9308-4124-96B4-7DC8164FDBB6}"/>
          </ac:spMkLst>
        </pc:spChg>
        <pc:spChg chg="add del mod">
          <ac:chgData name="Ася Ворокова" userId="300e4becacf9aba6" providerId="LiveId" clId="{2A7AF813-D3D8-46D2-86A2-852566C55EAC}" dt="2021-12-07T06:27:08.124" v="213" actId="478"/>
          <ac:spMkLst>
            <pc:docMk/>
            <pc:sldMk cId="2940587724" sldId="261"/>
            <ac:spMk id="11" creationId="{88E2C697-0B21-46CA-A89B-8AF3FA253972}"/>
          </ac:spMkLst>
        </pc:spChg>
        <pc:spChg chg="add del mod">
          <ac:chgData name="Ася Ворокова" userId="300e4becacf9aba6" providerId="LiveId" clId="{2A7AF813-D3D8-46D2-86A2-852566C55EAC}" dt="2021-12-07T06:52:31.722" v="384"/>
          <ac:spMkLst>
            <pc:docMk/>
            <pc:sldMk cId="2940587724" sldId="261"/>
            <ac:spMk id="14" creationId="{7BDD30D1-6AF8-4A16-8613-C781AC083C3D}"/>
          </ac:spMkLst>
        </pc:spChg>
        <pc:spChg chg="add mod">
          <ac:chgData name="Ася Ворокова" userId="300e4becacf9aba6" providerId="LiveId" clId="{2A7AF813-D3D8-46D2-86A2-852566C55EAC}" dt="2021-12-07T06:48:26.376" v="333" actId="1076"/>
          <ac:spMkLst>
            <pc:docMk/>
            <pc:sldMk cId="2940587724" sldId="261"/>
            <ac:spMk id="15" creationId="{E0B3BC2B-D2FA-4402-91C4-C63117CD977E}"/>
          </ac:spMkLst>
        </pc:spChg>
        <pc:spChg chg="add mod">
          <ac:chgData name="Ася Ворокова" userId="300e4becacf9aba6" providerId="LiveId" clId="{2A7AF813-D3D8-46D2-86A2-852566C55EAC}" dt="2021-12-07T06:48:22.031" v="332" actId="1076"/>
          <ac:spMkLst>
            <pc:docMk/>
            <pc:sldMk cId="2940587724" sldId="261"/>
            <ac:spMk id="16" creationId="{6EB1C854-0B69-4A29-9B5C-811D03A1E679}"/>
          </ac:spMkLst>
        </pc:spChg>
        <pc:spChg chg="add mod">
          <ac:chgData name="Ася Ворокова" userId="300e4becacf9aba6" providerId="LiveId" clId="{2A7AF813-D3D8-46D2-86A2-852566C55EAC}" dt="2021-12-07T06:49:36.963" v="350" actId="207"/>
          <ac:spMkLst>
            <pc:docMk/>
            <pc:sldMk cId="2940587724" sldId="261"/>
            <ac:spMk id="18" creationId="{A328BEF2-E309-4D99-9525-B591F8B65020}"/>
          </ac:spMkLst>
        </pc:spChg>
        <pc:spChg chg="add mod">
          <ac:chgData name="Ася Ворокова" userId="300e4becacf9aba6" providerId="LiveId" clId="{2A7AF813-D3D8-46D2-86A2-852566C55EAC}" dt="2021-12-07T08:08:25.362" v="502" actId="113"/>
          <ac:spMkLst>
            <pc:docMk/>
            <pc:sldMk cId="2940587724" sldId="261"/>
            <ac:spMk id="20" creationId="{0F038293-A8F3-4A61-B882-8840C2FBC91F}"/>
          </ac:spMkLst>
        </pc:spChg>
        <pc:spChg chg="add del mod">
          <ac:chgData name="Ася Ворокова" userId="300e4becacf9aba6" providerId="LiveId" clId="{2A7AF813-D3D8-46D2-86A2-852566C55EAC}" dt="2021-12-07T06:51:06.027" v="375" actId="11529"/>
          <ac:spMkLst>
            <pc:docMk/>
            <pc:sldMk cId="2940587724" sldId="261"/>
            <ac:spMk id="22" creationId="{D3EF48C1-AFC6-4B59-89A7-4B14F0704AA5}"/>
          </ac:spMkLst>
        </pc:spChg>
        <pc:spChg chg="add mod">
          <ac:chgData name="Ася Ворокова" userId="300e4becacf9aba6" providerId="LiveId" clId="{2A7AF813-D3D8-46D2-86A2-852566C55EAC}" dt="2021-12-07T06:52:30.008" v="382" actId="207"/>
          <ac:spMkLst>
            <pc:docMk/>
            <pc:sldMk cId="2940587724" sldId="261"/>
            <ac:spMk id="23" creationId="{C2E93135-5A5C-473C-9C33-51425E99AF44}"/>
          </ac:spMkLst>
        </pc:spChg>
        <pc:picChg chg="add del mod">
          <ac:chgData name="Ася Ворокова" userId="300e4becacf9aba6" providerId="LiveId" clId="{2A7AF813-D3D8-46D2-86A2-852566C55EAC}" dt="2021-12-06T18:17:50.652" v="15" actId="478"/>
          <ac:picMkLst>
            <pc:docMk/>
            <pc:sldMk cId="2940587724" sldId="261"/>
            <ac:picMk id="3" creationId="{EF4312A1-CD84-4715-8252-4E798BFE5903}"/>
          </ac:picMkLst>
        </pc:picChg>
        <pc:picChg chg="add del mod">
          <ac:chgData name="Ася Ворокова" userId="300e4becacf9aba6" providerId="LiveId" clId="{2A7AF813-D3D8-46D2-86A2-852566C55EAC}" dt="2021-12-07T06:14:27.841" v="130" actId="478"/>
          <ac:picMkLst>
            <pc:docMk/>
            <pc:sldMk cId="2940587724" sldId="261"/>
            <ac:picMk id="8" creationId="{9FC5543C-EADD-4497-A49C-33CA11529404}"/>
          </ac:picMkLst>
        </pc:picChg>
        <pc:picChg chg="add del mod ord modCrop">
          <ac:chgData name="Ася Ворокова" userId="300e4becacf9aba6" providerId="LiveId" clId="{2A7AF813-D3D8-46D2-86A2-852566C55EAC}" dt="2021-12-07T06:21:10.902" v="172" actId="478"/>
          <ac:picMkLst>
            <pc:docMk/>
            <pc:sldMk cId="2940587724" sldId="261"/>
            <ac:picMk id="10" creationId="{5CA11553-78F2-465B-891C-DBDAFFB29F66}"/>
          </ac:picMkLst>
        </pc:picChg>
        <pc:picChg chg="add mod modCrop">
          <ac:chgData name="Ася Ворокова" userId="300e4becacf9aba6" providerId="LiveId" clId="{2A7AF813-D3D8-46D2-86A2-852566C55EAC}" dt="2021-12-07T06:49:20.261" v="348" actId="1076"/>
          <ac:picMkLst>
            <pc:docMk/>
            <pc:sldMk cId="2940587724" sldId="261"/>
            <ac:picMk id="13" creationId="{CBB7D8E8-6F26-453F-A33A-C37929351D87}"/>
          </ac:picMkLst>
        </pc:picChg>
        <pc:picChg chg="add mod">
          <ac:chgData name="Ася Ворокова" userId="300e4becacf9aba6" providerId="LiveId" clId="{2A7AF813-D3D8-46D2-86A2-852566C55EAC}" dt="2021-12-07T06:49:17.259" v="346" actId="14100"/>
          <ac:picMkLst>
            <pc:docMk/>
            <pc:sldMk cId="2940587724" sldId="261"/>
            <ac:picMk id="17" creationId="{5EBF16F0-6522-4AB9-A3F5-D98B1038FDC9}"/>
          </ac:picMkLst>
        </pc:picChg>
        <pc:picChg chg="add mod">
          <ac:chgData name="Ася Ворокова" userId="300e4becacf9aba6" providerId="LiveId" clId="{2A7AF813-D3D8-46D2-86A2-852566C55EAC}" dt="2021-12-07T06:49:06.420" v="343" actId="1076"/>
          <ac:picMkLst>
            <pc:docMk/>
            <pc:sldMk cId="2940587724" sldId="261"/>
            <ac:picMk id="19" creationId="{1E88C119-623A-4988-8B65-7971CFD99FCD}"/>
          </ac:picMkLst>
        </pc:picChg>
        <pc:picChg chg="add mod">
          <ac:chgData name="Ася Ворокова" userId="300e4becacf9aba6" providerId="LiveId" clId="{2A7AF813-D3D8-46D2-86A2-852566C55EAC}" dt="2021-12-07T06:49:13.064" v="345" actId="1076"/>
          <ac:picMkLst>
            <pc:docMk/>
            <pc:sldMk cId="2940587724" sldId="261"/>
            <ac:picMk id="21" creationId="{3545BFE1-E49B-40A1-AD76-CA8FFF72A09F}"/>
          </ac:picMkLst>
        </pc:picChg>
      </pc:sldChg>
      <pc:sldChg chg="addSp delSp modSp new add">
        <pc:chgData name="Ася Ворокова" userId="300e4becacf9aba6" providerId="LiveId" clId="{2A7AF813-D3D8-46D2-86A2-852566C55EAC}" dt="2021-12-07T07:09:43.348" v="498" actId="14100"/>
        <pc:sldMkLst>
          <pc:docMk/>
          <pc:sldMk cId="3871964547" sldId="262"/>
        </pc:sldMkLst>
        <pc:spChg chg="add del mod">
          <ac:chgData name="Ася Ворокова" userId="300e4becacf9aba6" providerId="LiveId" clId="{2A7AF813-D3D8-46D2-86A2-852566C55EAC}" dt="2021-12-07T06:57:18.713" v="391"/>
          <ac:spMkLst>
            <pc:docMk/>
            <pc:sldMk cId="3871964547" sldId="262"/>
            <ac:spMk id="2" creationId="{2B99FE7F-288C-4739-84C7-14184E465387}"/>
          </ac:spMkLst>
        </pc:spChg>
        <pc:spChg chg="add mod">
          <ac:chgData name="Ася Ворокова" userId="300e4becacf9aba6" providerId="LiveId" clId="{2A7AF813-D3D8-46D2-86A2-852566C55EAC}" dt="2021-12-07T06:59:07.619" v="402" actId="1076"/>
          <ac:spMkLst>
            <pc:docMk/>
            <pc:sldMk cId="3871964547" sldId="262"/>
            <ac:spMk id="3" creationId="{95B86C2C-F4F4-4FAA-ADEE-B9C525322FD8}"/>
          </ac:spMkLst>
        </pc:spChg>
        <pc:spChg chg="add del mod">
          <ac:chgData name="Ася Ворокова" userId="300e4becacf9aba6" providerId="LiveId" clId="{2A7AF813-D3D8-46D2-86A2-852566C55EAC}" dt="2021-12-07T07:00:41.628" v="410"/>
          <ac:spMkLst>
            <pc:docMk/>
            <pc:sldMk cId="3871964547" sldId="262"/>
            <ac:spMk id="4" creationId="{AFC13FD1-02C6-401C-979C-1D52358D8F2C}"/>
          </ac:spMkLst>
        </pc:spChg>
        <pc:spChg chg="add del mod">
          <ac:chgData name="Ася Ворокова" userId="300e4becacf9aba6" providerId="LiveId" clId="{2A7AF813-D3D8-46D2-86A2-852566C55EAC}" dt="2021-12-07T07:02:47.596" v="421" actId="21"/>
          <ac:spMkLst>
            <pc:docMk/>
            <pc:sldMk cId="3871964547" sldId="262"/>
            <ac:spMk id="5" creationId="{3456B60C-E04F-4AE2-9B27-1123172B4792}"/>
          </ac:spMkLst>
        </pc:spChg>
        <pc:spChg chg="add del mod">
          <ac:chgData name="Ася Ворокова" userId="300e4becacf9aba6" providerId="LiveId" clId="{2A7AF813-D3D8-46D2-86A2-852566C55EAC}" dt="2021-12-07T07:01:57.757" v="420" actId="11529"/>
          <ac:spMkLst>
            <pc:docMk/>
            <pc:sldMk cId="3871964547" sldId="262"/>
            <ac:spMk id="9" creationId="{4C4E9EF5-5FCD-4197-A712-512CC3F1B9D0}"/>
          </ac:spMkLst>
        </pc:spChg>
        <pc:spChg chg="add mod">
          <ac:chgData name="Ася Ворокова" userId="300e4becacf9aba6" providerId="LiveId" clId="{2A7AF813-D3D8-46D2-86A2-852566C55EAC}" dt="2021-12-07T07:03:37.354" v="428" actId="13822"/>
          <ac:spMkLst>
            <pc:docMk/>
            <pc:sldMk cId="3871964547" sldId="262"/>
            <ac:spMk id="10" creationId="{5777F8A6-F53A-4637-BCCE-C197983A786D}"/>
          </ac:spMkLst>
        </pc:spChg>
        <pc:picChg chg="add mod">
          <ac:chgData name="Ася Ворокова" userId="300e4becacf9aba6" providerId="LiveId" clId="{2A7AF813-D3D8-46D2-86A2-852566C55EAC}" dt="2021-12-07T07:08:13.834" v="477" actId="1440"/>
          <ac:picMkLst>
            <pc:docMk/>
            <pc:sldMk cId="3871964547" sldId="262"/>
            <ac:picMk id="6" creationId="{A15AB578-D7F0-44B9-95EB-956906617339}"/>
          </ac:picMkLst>
        </pc:picChg>
        <pc:picChg chg="add mod">
          <ac:chgData name="Ася Ворокова" userId="300e4becacf9aba6" providerId="LiveId" clId="{2A7AF813-D3D8-46D2-86A2-852566C55EAC}" dt="2021-12-07T07:09:43.348" v="498" actId="14100"/>
          <ac:picMkLst>
            <pc:docMk/>
            <pc:sldMk cId="3871964547" sldId="262"/>
            <ac:picMk id="7" creationId="{FD6DC103-A978-4B9E-90E8-58BC3630E362}"/>
          </ac:picMkLst>
        </pc:picChg>
        <pc:picChg chg="add mod">
          <ac:chgData name="Ася Ворокова" userId="300e4becacf9aba6" providerId="LiveId" clId="{2A7AF813-D3D8-46D2-86A2-852566C55EAC}" dt="2021-12-07T07:08:20.310" v="480" actId="1440"/>
          <ac:picMkLst>
            <pc:docMk/>
            <pc:sldMk cId="3871964547" sldId="262"/>
            <ac:picMk id="8" creationId="{A2D8C0C1-7616-4081-B902-331CB88AE382}"/>
          </ac:picMkLst>
        </pc:picChg>
        <pc:picChg chg="add mod">
          <ac:chgData name="Ася Ворокова" userId="300e4becacf9aba6" providerId="LiveId" clId="{2A7AF813-D3D8-46D2-86A2-852566C55EAC}" dt="2021-12-07T07:09:28.878" v="494" actId="1076"/>
          <ac:picMkLst>
            <pc:docMk/>
            <pc:sldMk cId="3871964547" sldId="262"/>
            <ac:picMk id="12" creationId="{8C8FC6AB-08DB-4099-8FF9-439CBA5FDAD9}"/>
          </ac:picMkLst>
        </pc:picChg>
        <pc:picChg chg="add mod">
          <ac:chgData name="Ася Ворокова" userId="300e4becacf9aba6" providerId="LiveId" clId="{2A7AF813-D3D8-46D2-86A2-852566C55EAC}" dt="2021-12-07T07:09:36.334" v="496" actId="1076"/>
          <ac:picMkLst>
            <pc:docMk/>
            <pc:sldMk cId="3871964547" sldId="262"/>
            <ac:picMk id="14" creationId="{5638DD13-A96D-444D-B953-4BC225AFFF74}"/>
          </ac:picMkLst>
        </pc:picChg>
        <pc:picChg chg="add mod">
          <ac:chgData name="Ася Ворокова" userId="300e4becacf9aba6" providerId="LiveId" clId="{2A7AF813-D3D8-46D2-86A2-852566C55EAC}" dt="2021-12-07T07:09:37.622" v="497" actId="1076"/>
          <ac:picMkLst>
            <pc:docMk/>
            <pc:sldMk cId="3871964547" sldId="262"/>
            <ac:picMk id="16" creationId="{09503557-2A53-4B68-A443-5ED5811DEB5D}"/>
          </ac:picMkLst>
        </pc:picChg>
      </pc:sldChg>
      <pc:sldChg chg="new add">
        <pc:chgData name="Ася Ворокова" userId="300e4becacf9aba6" providerId="LiveId" clId="{2A7AF813-D3D8-46D2-86A2-852566C55EAC}" dt="2021-12-07T07:10:48.663" v="500"/>
        <pc:sldMkLst>
          <pc:docMk/>
          <pc:sldMk cId="1026702600" sldId="263"/>
        </pc:sldMkLst>
      </pc:sldChg>
      <pc:sldMasterChg chg="setBg modSldLayout">
        <pc:chgData name="Ася Ворокова" userId="300e4becacf9aba6" providerId="LiveId" clId="{2A7AF813-D3D8-46D2-86A2-852566C55EAC}" dt="2021-12-06T18:20:17.370" v="23"/>
        <pc:sldMasterMkLst>
          <pc:docMk/>
          <pc:sldMasterMk cId="1082075268" sldId="2147483648"/>
        </pc:sldMasterMkLst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68736563" sldId="2147483649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2512525419" sldId="2147483650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2475782666" sldId="2147483651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3680672615" sldId="2147483652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1678111623" sldId="2147483653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72508628" sldId="2147483654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502444473" sldId="2147483655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608419005" sldId="2147483656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588667406" sldId="2147483657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285166160" sldId="2147483658"/>
          </pc:sldLayoutMkLst>
        </pc:sldLayoutChg>
        <pc:sldLayoutChg chg="setBg">
          <pc:chgData name="Ася Ворокова" userId="300e4becacf9aba6" providerId="LiveId" clId="{2A7AF813-D3D8-46D2-86A2-852566C55EAC}" dt="2021-12-06T18:20:17.370" v="23"/>
          <pc:sldLayoutMkLst>
            <pc:docMk/>
            <pc:sldMasterMk cId="1082075268" sldId="2147483648"/>
            <pc:sldLayoutMk cId="4087955952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6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91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671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6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804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78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46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06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16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653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49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8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28EF3-7E87-4A0C-876F-B109CD6E4BED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7BD9F-059C-4F29-A1F5-9763F577F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95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B914589-8F05-4308-9AF8-77DABBEC8C38}"/>
              </a:ext>
            </a:extLst>
          </p:cNvPr>
          <p:cNvSpPr/>
          <p:nvPr/>
        </p:nvSpPr>
        <p:spPr>
          <a:xfrm>
            <a:off x="486137" y="363032"/>
            <a:ext cx="1136633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1111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Инновационные технологии в физкультурно-оздоровительной работе с детьми дошкольного возраста, как средство развития двигательной активности»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07C2172-D4FE-47B5-B812-D1C660AE97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789" y="2325884"/>
            <a:ext cx="6096000" cy="2769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3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0767" y="864087"/>
            <a:ext cx="1010991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мастер-класса: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воспитателей</a:t>
            </a: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Внедрить в образовательный процесс инновационные приёмы работы по физическому направлению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Познакомить педагогов с новыми технологиями по физическому развитию…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Дать возможность заимствовать элементы передового педагогического опыта для улучшения собственного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Закрепить технологию выполнения основных видов движения приёмами занимательной физкультуры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99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: наклоненная вверх 3">
            <a:extLst>
              <a:ext uri="{FF2B5EF4-FFF2-40B4-BE49-F238E27FC236}">
                <a16:creationId xmlns="" xmlns:a16="http://schemas.microsoft.com/office/drawing/2014/main" id="{307D8DB2-6279-4A36-803A-7E31EE5122E4}"/>
              </a:ext>
            </a:extLst>
          </p:cNvPr>
          <p:cNvSpPr/>
          <p:nvPr/>
        </p:nvSpPr>
        <p:spPr>
          <a:xfrm>
            <a:off x="578734" y="219918"/>
            <a:ext cx="10741305" cy="1689904"/>
          </a:xfrm>
          <a:prstGeom prst="ribbon2">
            <a:avLst>
              <a:gd name="adj1" fmla="val 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 инновационным технологиям физкультурной – образовательной работы 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Блок-схема: узел 7">
            <a:extLst>
              <a:ext uri="{FF2B5EF4-FFF2-40B4-BE49-F238E27FC236}">
                <a16:creationId xmlns="" xmlns:a16="http://schemas.microsoft.com/office/drawing/2014/main" id="{7FED7A63-4C45-4DAC-8F5B-CD238AF9C004}"/>
              </a:ext>
            </a:extLst>
          </p:cNvPr>
          <p:cNvSpPr/>
          <p:nvPr/>
        </p:nvSpPr>
        <p:spPr>
          <a:xfrm>
            <a:off x="78377" y="2218877"/>
            <a:ext cx="3692434" cy="28080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1.</a:t>
            </a:r>
            <a:r>
              <a:rPr lang="ru-RU" b="1" dirty="0">
                <a:latin typeface="Bookman Old Style" panose="02050604050505020204" pitchFamily="18" charset="0"/>
              </a:rPr>
              <a:t>Технологии </a:t>
            </a:r>
            <a:endParaRPr lang="ru-RU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сохранения </a:t>
            </a:r>
            <a:r>
              <a:rPr lang="ru-RU" b="1" dirty="0">
                <a:latin typeface="Bookman Old Style" panose="02050604050505020204" pitchFamily="18" charset="0"/>
              </a:rPr>
              <a:t>и стимулирования здоровья. 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="" xmlns:a16="http://schemas.microsoft.com/office/drawing/2014/main" id="{01E117EE-2084-4068-A778-D414ED688303}"/>
              </a:ext>
            </a:extLst>
          </p:cNvPr>
          <p:cNvSpPr/>
          <p:nvPr/>
        </p:nvSpPr>
        <p:spPr>
          <a:xfrm>
            <a:off x="4038667" y="4010021"/>
            <a:ext cx="4382522" cy="28080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/>
              <a:t>2.</a:t>
            </a:r>
            <a:r>
              <a:rPr lang="ru-RU" b="1" dirty="0">
                <a:latin typeface="Bookman Old Style" panose="02050604050505020204" pitchFamily="18" charset="0"/>
              </a:rPr>
              <a:t>Технологии обучения здоровому образу жизни</a:t>
            </a:r>
            <a:r>
              <a:rPr lang="ru-RU" dirty="0"/>
              <a:t>.</a:t>
            </a:r>
          </a:p>
        </p:txBody>
      </p:sp>
      <p:sp>
        <p:nvSpPr>
          <p:cNvPr id="10" name="Блок-схема: узел 9">
            <a:extLst>
              <a:ext uri="{FF2B5EF4-FFF2-40B4-BE49-F238E27FC236}">
                <a16:creationId xmlns="" xmlns:a16="http://schemas.microsoft.com/office/drawing/2014/main" id="{C940DD48-C347-4313-B738-06222990BDC6}"/>
              </a:ext>
            </a:extLst>
          </p:cNvPr>
          <p:cNvSpPr/>
          <p:nvPr/>
        </p:nvSpPr>
        <p:spPr>
          <a:xfrm>
            <a:off x="8432008" y="2453896"/>
            <a:ext cx="3447292" cy="2808000"/>
          </a:xfrm>
          <a:prstGeom prst="flowChartConnector">
            <a:avLst/>
          </a:prstGeom>
          <a:solidFill>
            <a:srgbClr val="2B7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Bookman Old Style" panose="02050604050505020204" pitchFamily="18" charset="0"/>
              </a:rPr>
              <a:t>3.Технология “СА-ФИ-ДАНСЕ”.</a:t>
            </a:r>
          </a:p>
        </p:txBody>
      </p:sp>
      <p:sp>
        <p:nvSpPr>
          <p:cNvPr id="2" name="Тройная стрелка влево/вправо/вверх 1"/>
          <p:cNvSpPr/>
          <p:nvPr/>
        </p:nvSpPr>
        <p:spPr>
          <a:xfrm rot="10800000">
            <a:off x="4049486" y="2394855"/>
            <a:ext cx="4589416" cy="1463041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09" y="2606021"/>
            <a:ext cx="4578493" cy="4267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139" y="1336738"/>
            <a:ext cx="4578493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3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виток: горизонтальный 4">
            <a:extLst>
              <a:ext uri="{FF2B5EF4-FFF2-40B4-BE49-F238E27FC236}">
                <a16:creationId xmlns="" xmlns:a16="http://schemas.microsoft.com/office/drawing/2014/main" id="{85E3E1B2-AFEF-43AA-A236-5E215DDB1A28}"/>
              </a:ext>
            </a:extLst>
          </p:cNvPr>
          <p:cNvSpPr/>
          <p:nvPr/>
        </p:nvSpPr>
        <p:spPr>
          <a:xfrm>
            <a:off x="368308" y="-3773"/>
            <a:ext cx="5798916" cy="1319514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Технологии сохранения и стимулирования здоровья. 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D1C8EE6-EE9F-4103-BB60-1F27E9280260}"/>
              </a:ext>
            </a:extLst>
          </p:cNvPr>
          <p:cNvSpPr/>
          <p:nvPr/>
        </p:nvSpPr>
        <p:spPr>
          <a:xfrm>
            <a:off x="193221" y="4536663"/>
            <a:ext cx="11111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449263" fontAlgn="base">
              <a:spcBef>
                <a:spcPct val="0"/>
              </a:spcBef>
              <a:spcAft>
                <a:spcPct val="0"/>
              </a:spcAft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C4830CCC-D591-4FE2-BA3C-70A2909EE5DA}"/>
              </a:ext>
            </a:extLst>
          </p:cNvPr>
          <p:cNvSpPr/>
          <p:nvPr/>
        </p:nvSpPr>
        <p:spPr>
          <a:xfrm>
            <a:off x="193220" y="1354237"/>
            <a:ext cx="6526611" cy="2641806"/>
          </a:xfrm>
          <a:prstGeom prst="roundRect">
            <a:avLst/>
          </a:prstGeom>
          <a:solidFill>
            <a:srgbClr val="3CC2CC">
              <a:alpha val="6549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b="1" dirty="0">
                <a:solidFill>
                  <a:srgbClr val="002060"/>
                </a:solidFill>
              </a:rPr>
              <a:t>Стретчинг - </a:t>
            </a:r>
            <a:r>
              <a:rPr lang="ru-RU" b="1" dirty="0" smtClean="0">
                <a:solidFill>
                  <a:srgbClr val="002060"/>
                </a:solidFill>
              </a:rPr>
              <a:t>это специально подобранные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fontAlgn="base"/>
            <a:r>
              <a:rPr lang="ru-RU" b="1" dirty="0" smtClean="0">
                <a:solidFill>
                  <a:srgbClr val="002060"/>
                </a:solidFill>
              </a:rPr>
              <a:t>упражнения на растяжку мышц, проводимые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fontAlgn="base"/>
            <a:r>
              <a:rPr lang="ru-RU" b="1" dirty="0" smtClean="0">
                <a:solidFill>
                  <a:srgbClr val="002060"/>
                </a:solidFill>
              </a:rPr>
              <a:t>с детьми в игровой форме.  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eaLnBrk="0" fontAlgn="base" hangingPunct="0"/>
            <a:r>
              <a:rPr lang="ru-RU" b="1" dirty="0" smtClean="0">
                <a:solidFill>
                  <a:srgbClr val="002060"/>
                </a:solidFill>
              </a:rPr>
              <a:t>Благодаря </a:t>
            </a:r>
            <a:r>
              <a:rPr lang="ru-RU" b="1" dirty="0" err="1" smtClean="0">
                <a:solidFill>
                  <a:srgbClr val="002060"/>
                </a:solidFill>
              </a:rPr>
              <a:t>стретчингу</a:t>
            </a:r>
            <a:r>
              <a:rPr lang="ru-RU" b="1" dirty="0" smtClean="0">
                <a:solidFill>
                  <a:srgbClr val="002060"/>
                </a:solidFill>
              </a:rPr>
              <a:t> увеличивается подвижность суставов,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eaLnBrk="0" fontAlgn="base" hangingPunct="0"/>
            <a:r>
              <a:rPr lang="ru-RU" b="1" dirty="0" smtClean="0">
                <a:solidFill>
                  <a:srgbClr val="002060"/>
                </a:solidFill>
              </a:rPr>
              <a:t>мышцы становятся более эластичными и гибкими,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eaLnBrk="0" fontAlgn="base" hangingPunct="0"/>
            <a:r>
              <a:rPr lang="ru-RU" b="1" dirty="0" smtClean="0">
                <a:solidFill>
                  <a:srgbClr val="002060"/>
                </a:solidFill>
              </a:rPr>
              <a:t>дольше сохраняют работоспособность.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r>
              <a:rPr lang="ru-RU" b="1" dirty="0" err="1" smtClean="0">
                <a:solidFill>
                  <a:srgbClr val="002060"/>
                </a:solidFill>
              </a:rPr>
              <a:t>Стретчинг</a:t>
            </a:r>
            <a:r>
              <a:rPr lang="ru-RU" b="1" dirty="0" smtClean="0">
                <a:solidFill>
                  <a:srgbClr val="002060"/>
                </a:solidFill>
              </a:rPr>
              <a:t> повышает общую двигательную активность.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92C29BC-9BE1-419D-969A-7E7B0AA7CB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831" y="43359"/>
            <a:ext cx="5465416" cy="40990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59BB0D33-1EDD-44FE-9B47-1E24361BB4A6}"/>
              </a:ext>
            </a:extLst>
          </p:cNvPr>
          <p:cNvSpPr/>
          <p:nvPr/>
        </p:nvSpPr>
        <p:spPr>
          <a:xfrm>
            <a:off x="5082147" y="4273835"/>
            <a:ext cx="6916634" cy="22658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						Динамические паузы– это кратковременные физические </a:t>
            </a:r>
            <a:r>
              <a:rPr lang="ru-RU" b="1" dirty="0" smtClean="0"/>
              <a:t>упражнения</a:t>
            </a:r>
            <a:r>
              <a:rPr lang="ru-RU" b="1" dirty="0"/>
              <a:t>, проводимые с целью предупреждения </a:t>
            </a:r>
            <a:r>
              <a:rPr lang="ru-RU" b="1" dirty="0" smtClean="0"/>
              <a:t>утомления</a:t>
            </a:r>
            <a:r>
              <a:rPr lang="ru-RU" b="1" dirty="0"/>
              <a:t>, восстановления умственной </a:t>
            </a:r>
            <a:r>
              <a:rPr lang="ru-RU" b="1" dirty="0" smtClean="0"/>
              <a:t>работоспособности</a:t>
            </a:r>
            <a:r>
              <a:rPr lang="ru-RU" b="1" dirty="0"/>
              <a:t>, во время занятий, 2-5 мин., по мере </a:t>
            </a:r>
            <a:r>
              <a:rPr lang="ru-RU" b="1" dirty="0" smtClean="0"/>
              <a:t>утомляемости </a:t>
            </a:r>
            <a:r>
              <a:rPr lang="ru-RU" b="1" dirty="0"/>
              <a:t>детей. Рекомендуется для всех детей в 	</a:t>
            </a:r>
            <a:r>
              <a:rPr lang="ru-RU" b="1" dirty="0" smtClean="0"/>
              <a:t>качестве </a:t>
            </a:r>
            <a:r>
              <a:rPr lang="ru-RU" b="1" dirty="0"/>
              <a:t>профилактики. </a:t>
            </a:r>
          </a:p>
          <a:p>
            <a:pPr algn="just"/>
            <a:endParaRPr lang="ru-RU" b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37734AC-6636-4804-AA8E-EEA7D30908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5110"/>
            <a:ext cx="4888926" cy="2972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856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43F6E894-4197-4B76-9721-CC9D1FCC0A58}"/>
              </a:ext>
            </a:extLst>
          </p:cNvPr>
          <p:cNvSpPr/>
          <p:nvPr/>
        </p:nvSpPr>
        <p:spPr>
          <a:xfrm>
            <a:off x="0" y="119789"/>
            <a:ext cx="6606862" cy="2581154"/>
          </a:xfrm>
          <a:prstGeom prst="roundRect">
            <a:avLst/>
          </a:prstGeom>
          <a:solidFill>
            <a:srgbClr val="00B050">
              <a:alpha val="7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игры, также, как и спортивные, используем для 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образовательных, воспитательных, оздоровительных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задач, они развивают у детей настойчивость, смелость, 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решительность, инициативу, сообразительность и мышление.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Проводятся на прогулке, в групповой комнате – с малой и 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средней степенью подвижности. Ежедневно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491B758-4663-4D8A-9984-342A2BC54E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76" y="94031"/>
            <a:ext cx="4721409" cy="3533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BE99BC2E-438F-42B5-9955-D642DCEBF4B1}"/>
              </a:ext>
            </a:extLst>
          </p:cNvPr>
          <p:cNvSpPr/>
          <p:nvPr/>
        </p:nvSpPr>
        <p:spPr>
          <a:xfrm>
            <a:off x="4786859" y="3612506"/>
            <a:ext cx="7405141" cy="3171572"/>
          </a:xfrm>
          <a:prstGeom prst="roundRect">
            <a:avLst/>
          </a:prstGeom>
          <a:solidFill>
            <a:srgbClr val="FFFF00">
              <a:alpha val="7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	</a:t>
            </a:r>
            <a:r>
              <a:rPr lang="ru-RU" b="1" dirty="0" smtClean="0">
                <a:solidFill>
                  <a:srgbClr val="002060"/>
                </a:solidFill>
              </a:rPr>
              <a:t>Релаксация</a:t>
            </a:r>
            <a:r>
              <a:rPr lang="ru-RU" b="1" dirty="0">
                <a:solidFill>
                  <a:srgbClr val="002060"/>
                </a:solidFill>
              </a:rPr>
              <a:t>– глубокое мышечное расслабление, 					</a:t>
            </a:r>
            <a:r>
              <a:rPr lang="ru-RU" b="1" dirty="0" smtClean="0">
                <a:solidFill>
                  <a:srgbClr val="002060"/>
                </a:solidFill>
              </a:rPr>
              <a:t>сопровождающееся </a:t>
            </a:r>
            <a:r>
              <a:rPr lang="ru-RU" b="1" dirty="0">
                <a:solidFill>
                  <a:srgbClr val="002060"/>
                </a:solidFill>
              </a:rPr>
              <a:t>снятием психического 						</a:t>
            </a:r>
            <a:r>
              <a:rPr lang="ru-RU" b="1" dirty="0" smtClean="0">
                <a:solidFill>
                  <a:srgbClr val="002060"/>
                </a:solidFill>
              </a:rPr>
              <a:t>напряжения</a:t>
            </a:r>
            <a:r>
              <a:rPr lang="ru-RU" b="1" dirty="0">
                <a:solidFill>
                  <a:srgbClr val="002060"/>
                </a:solidFill>
              </a:rPr>
              <a:t>. Релаксация может быть как 						</a:t>
            </a:r>
            <a:r>
              <a:rPr lang="ru-RU" b="1" dirty="0" smtClean="0">
                <a:solidFill>
                  <a:srgbClr val="002060"/>
                </a:solidFill>
              </a:rPr>
              <a:t>непроизвольной</a:t>
            </a:r>
            <a:r>
              <a:rPr lang="ru-RU" b="1" dirty="0">
                <a:solidFill>
                  <a:srgbClr val="002060"/>
                </a:solidFill>
              </a:rPr>
              <a:t>, так и произвольной, достигнутой в 				</a:t>
            </a:r>
            <a:r>
              <a:rPr lang="ru-RU" b="1" dirty="0" smtClean="0">
                <a:solidFill>
                  <a:srgbClr val="002060"/>
                </a:solidFill>
              </a:rPr>
              <a:t>результате </a:t>
            </a:r>
            <a:r>
              <a:rPr lang="ru-RU" b="1" dirty="0">
                <a:solidFill>
                  <a:srgbClr val="002060"/>
                </a:solidFill>
              </a:rPr>
              <a:t>применения специальных 							психофизиологических техник. Для успешной 					</a:t>
            </a:r>
            <a:r>
              <a:rPr lang="ru-RU" b="1" dirty="0" smtClean="0">
                <a:solidFill>
                  <a:srgbClr val="002060"/>
                </a:solidFill>
              </a:rPr>
              <a:t>адаптации </a:t>
            </a:r>
            <a:r>
              <a:rPr lang="ru-RU" b="1" dirty="0">
                <a:solidFill>
                  <a:srgbClr val="002060"/>
                </a:solidFill>
              </a:rPr>
              <a:t>и ежедневного пребывания детей в 					</a:t>
            </a:r>
            <a:r>
              <a:rPr lang="ru-RU" b="1" dirty="0" smtClean="0">
                <a:solidFill>
                  <a:srgbClr val="002060"/>
                </a:solidFill>
              </a:rPr>
              <a:t>дошкольном </a:t>
            </a:r>
            <a:r>
              <a:rPr lang="ru-RU" b="1" dirty="0">
                <a:solidFill>
                  <a:srgbClr val="002060"/>
                </a:solidFill>
              </a:rPr>
              <a:t>образовательном учреждении просто 				</a:t>
            </a:r>
            <a:r>
              <a:rPr lang="ru-RU" b="1" dirty="0" smtClean="0">
                <a:solidFill>
                  <a:srgbClr val="002060"/>
                </a:solidFill>
              </a:rPr>
              <a:t>необходимо </a:t>
            </a:r>
            <a:r>
              <a:rPr lang="ru-RU" b="1" dirty="0">
                <a:solidFill>
                  <a:srgbClr val="002060"/>
                </a:solidFill>
              </a:rPr>
              <a:t>проводить релаксацию.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167" y="2713969"/>
            <a:ext cx="3474863" cy="4144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294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BB7D8E8-6F26-453F-A33A-C37929351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8" t="21304" r="6340" b="11304"/>
          <a:stretch/>
        </p:blipFill>
        <p:spPr>
          <a:xfrm>
            <a:off x="0" y="1784998"/>
            <a:ext cx="5251145" cy="4838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0B3BC2B-D2FA-4402-91C4-C63117CD977E}"/>
              </a:ext>
            </a:extLst>
          </p:cNvPr>
          <p:cNvSpPr/>
          <p:nvPr/>
        </p:nvSpPr>
        <p:spPr>
          <a:xfrm>
            <a:off x="135326" y="861668"/>
            <a:ext cx="8511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Гимнастика для глаз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ежедневно по 3-5 мин. в любое свободное время в зависимости от интенсивности зрительной нагрузки с младшего возраста.</a:t>
            </a:r>
          </a:p>
        </p:txBody>
      </p:sp>
      <p:sp>
        <p:nvSpPr>
          <p:cNvPr id="23" name="Блок-схема: знак завершения 22">
            <a:extLst>
              <a:ext uri="{FF2B5EF4-FFF2-40B4-BE49-F238E27FC236}">
                <a16:creationId xmlns="" xmlns:a16="http://schemas.microsoft.com/office/drawing/2014/main" id="{C2E93135-5A5C-473C-9C33-51425E99AF44}"/>
              </a:ext>
            </a:extLst>
          </p:cNvPr>
          <p:cNvSpPr/>
          <p:nvPr/>
        </p:nvSpPr>
        <p:spPr>
          <a:xfrm>
            <a:off x="2719517" y="163392"/>
            <a:ext cx="5575853" cy="482591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Bookman Old Style" panose="02050604050505020204" pitchFamily="18" charset="0"/>
              </a:rPr>
              <a:t>Разные виды гимнастики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032" y="1784998"/>
            <a:ext cx="3634028" cy="461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8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85750" lvl="0" indent="-285750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Гимнастика дыхательная – в различных формах физкультурно-оздоровительной работы. Обеспечить проветривание помещения, педагогу дать детям инструкции об обязательной гигиене полости носа перед проведением процедуры.</a:t>
            </a:r>
            <a:br>
              <a:rPr lang="ru-RU" sz="1800" b="1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7411" y="1486791"/>
            <a:ext cx="6224654" cy="46861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273" y="1529487"/>
            <a:ext cx="6180847" cy="4643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894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552" y="206062"/>
            <a:ext cx="11809927" cy="1325563"/>
          </a:xfrm>
        </p:spPr>
        <p:txBody>
          <a:bodyPr>
            <a:normAutofit fontScale="90000"/>
          </a:bodyPr>
          <a:lstStyle/>
          <a:p>
            <a:pPr marL="285750" lvl="0" indent="-285750">
              <a:lnSpc>
                <a:spcPct val="100000"/>
              </a:lnSpc>
              <a:spcBef>
                <a:spcPts val="0"/>
              </a:spcBef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Динамическая гимнастика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(бодрящая)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ежедневно после дневного сна, 5-10 мин.</a:t>
            </a:r>
            <a:r>
              <a:rPr lang="ru-RU" sz="1800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/>
            </a:r>
            <a:br>
              <a:rPr lang="ru-RU" sz="1800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1E88C119-623A-4988-8B65-7971CFD99F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007" y="840131"/>
            <a:ext cx="4370327" cy="581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-2697" r="35365" b="36197"/>
          <a:stretch/>
        </p:blipFill>
        <p:spPr>
          <a:xfrm>
            <a:off x="6272010" y="1142662"/>
            <a:ext cx="3683359" cy="520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9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9063"/>
            <a:ext cx="10515600" cy="1325563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Гимнастика корригирующая – в различных формах физкультурно-оздоровительной работы. Форма проведения зависит от поставленной задачи и контингента детей.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549" y="1133341"/>
            <a:ext cx="4302972" cy="57246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932" y="1360498"/>
            <a:ext cx="5078896" cy="5270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92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одготовка 2">
            <a:extLst>
              <a:ext uri="{FF2B5EF4-FFF2-40B4-BE49-F238E27FC236}">
                <a16:creationId xmlns="" xmlns:a16="http://schemas.microsoft.com/office/drawing/2014/main" id="{95B86C2C-F4F4-4FAA-ADEE-B9C525322FD8}"/>
              </a:ext>
            </a:extLst>
          </p:cNvPr>
          <p:cNvSpPr/>
          <p:nvPr/>
        </p:nvSpPr>
        <p:spPr>
          <a:xfrm>
            <a:off x="2450270" y="10383"/>
            <a:ext cx="6519928" cy="907161"/>
          </a:xfrm>
          <a:prstGeom prst="flowChartPreparation">
            <a:avLst/>
          </a:prstGeom>
          <a:ln>
            <a:solidFill>
              <a:srgbClr val="E226D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Bookman Old Style" panose="02050604050505020204" pitchFamily="18" charset="0"/>
              </a:rPr>
              <a:t>Технологии обучения здоровому образу жизни.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15AB578-D7F0-44B9-95EB-956906617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385" y="3169471"/>
            <a:ext cx="2488874" cy="3312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D6DC103-A978-4B9E-90E8-58BC3630E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7645" y="2252733"/>
            <a:ext cx="2904355" cy="3879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D8C0C1-7616-4081-B902-331CB88AE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560" y="3419373"/>
            <a:ext cx="4175217" cy="3126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5777F8A6-F53A-4637-BCCE-C197983A786D}"/>
              </a:ext>
            </a:extLst>
          </p:cNvPr>
          <p:cNvSpPr/>
          <p:nvPr/>
        </p:nvSpPr>
        <p:spPr>
          <a:xfrm>
            <a:off x="3372606" y="1042496"/>
            <a:ext cx="4960026" cy="21269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Bookman Old Style" panose="02050604050505020204" pitchFamily="18" charset="0"/>
              </a:rPr>
              <a:t>физкультурные занятия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Bookman Old Style" panose="02050604050505020204" pitchFamily="18" charset="0"/>
              </a:rPr>
              <a:t>проблемно </a:t>
            </a:r>
            <a:r>
              <a:rPr lang="ru-RU" b="1" dirty="0">
                <a:latin typeface="Bookman Old Style" panose="02050604050505020204" pitchFamily="18" charset="0"/>
              </a:rPr>
              <a:t>– игровые </a:t>
            </a:r>
            <a:r>
              <a:rPr lang="ru-RU" b="1" dirty="0" smtClean="0">
                <a:latin typeface="Bookman Old Style" panose="02050604050505020204" pitchFamily="18" charset="0"/>
              </a:rPr>
              <a:t>ситуации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Bookman Old Style" panose="02050604050505020204" pitchFamily="18" charset="0"/>
              </a:rPr>
              <a:t>коммуникативные игры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Bookman Old Style" panose="02050604050505020204" pitchFamily="18" charset="0"/>
              </a:rPr>
              <a:t>самомассаж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Bookman Old Style" panose="02050604050505020204" pitchFamily="18" charset="0"/>
              </a:rPr>
              <a:t>точечный массаж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>
                <a:latin typeface="Bookman Old Style" panose="02050604050505020204" pitchFamily="18" charset="0"/>
              </a:rPr>
              <a:t>занятия </a:t>
            </a:r>
            <a:r>
              <a:rPr lang="ru-RU" b="1" dirty="0" smtClean="0">
                <a:latin typeface="Bookman Old Style" panose="02050604050505020204" pitchFamily="18" charset="0"/>
              </a:rPr>
              <a:t>на темы здоровья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Bookman Old Style" panose="02050604050505020204" pitchFamily="18" charset="0"/>
              </a:rPr>
              <a:t>массаж </a:t>
            </a:r>
            <a:r>
              <a:rPr lang="ru-RU" b="1" dirty="0">
                <a:latin typeface="Bookman Old Style" panose="02050604050505020204" pitchFamily="18" charset="0"/>
              </a:rPr>
              <a:t>и </a:t>
            </a:r>
            <a:r>
              <a:rPr lang="ru-RU" b="1" dirty="0" smtClean="0">
                <a:latin typeface="Bookman Old Style" panose="02050604050505020204" pitchFamily="18" charset="0"/>
              </a:rPr>
              <a:t>самомассаж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C8FC6AB-08DB-4099-8FF9-439CBA5FDA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777" y="3000951"/>
            <a:ext cx="2940434" cy="3920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638DD13-A96D-444D-B953-4BC225AFFF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198" y="0"/>
            <a:ext cx="3221802" cy="2252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9503557-2A53-4B68-A443-5ED5811DEB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3183"/>
            <a:ext cx="3055158" cy="2725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196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узел 2"/>
          <p:cNvSpPr/>
          <p:nvPr/>
        </p:nvSpPr>
        <p:spPr>
          <a:xfrm>
            <a:off x="3403642" y="2399015"/>
            <a:ext cx="4815840" cy="2336800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Mongolian Baiti" panose="03000500000000000000" pitchFamily="66" charset="0"/>
              </a:rPr>
              <a:t>«</a:t>
            </a:r>
            <a:r>
              <a:rPr lang="ru-RU" sz="6000" b="1" dirty="0" err="1">
                <a:cs typeface="Mongolian Baiti" panose="03000500000000000000" pitchFamily="66" charset="0"/>
              </a:rPr>
              <a:t>Са</a:t>
            </a:r>
            <a:r>
              <a:rPr lang="ru-RU" sz="6000" b="1" dirty="0">
                <a:cs typeface="Mongolian Baiti" panose="03000500000000000000" pitchFamily="66" charset="0"/>
              </a:rPr>
              <a:t>-Фи-</a:t>
            </a:r>
            <a:r>
              <a:rPr lang="ru-RU" sz="6000" b="1" dirty="0" err="1">
                <a:cs typeface="Mongolian Baiti" panose="03000500000000000000" pitchFamily="66" charset="0"/>
              </a:rPr>
              <a:t>Дансе</a:t>
            </a:r>
            <a:r>
              <a:rPr lang="ru-RU" sz="6000" b="1" dirty="0">
                <a:cs typeface="Mongolian Baiti" panose="03000500000000000000" pitchFamily="66" charset="0"/>
              </a:rPr>
              <a:t>»</a:t>
            </a:r>
            <a:r>
              <a:rPr lang="ru-RU" b="1" dirty="0">
                <a:cs typeface="Mongolian Baiti" panose="03000500000000000000" pitchFamily="66" charset="0"/>
              </a:rPr>
              <a:t> </a:t>
            </a:r>
          </a:p>
        </p:txBody>
      </p:sp>
      <p:sp>
        <p:nvSpPr>
          <p:cNvPr id="4" name="Овал 3"/>
          <p:cNvSpPr/>
          <p:nvPr/>
        </p:nvSpPr>
        <p:spPr>
          <a:xfrm rot="21001052">
            <a:off x="8207084" y="2236079"/>
            <a:ext cx="3921760" cy="1930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66034">
            <a:off x="557448" y="-494591"/>
            <a:ext cx="4187103" cy="41871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128308">
            <a:off x="155283" y="3396113"/>
            <a:ext cx="4288944" cy="40606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63095">
            <a:off x="-375293" y="1329609"/>
            <a:ext cx="4075335" cy="407533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03784">
            <a:off x="6849294" y="-566944"/>
            <a:ext cx="4169068" cy="416906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-217271" y="2980204"/>
            <a:ext cx="3695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•</a:t>
            </a:r>
            <a:r>
              <a:rPr lang="ru-RU" sz="3600" b="1" dirty="0" smtClean="0"/>
              <a:t>Игрогимнастика</a:t>
            </a:r>
            <a:r>
              <a:rPr lang="ru-RU" b="1" dirty="0"/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 rot="19196059">
            <a:off x="461425" y="5028090"/>
            <a:ext cx="3440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cs typeface="Mongolian Baiti" panose="03000500000000000000" pitchFamily="66" charset="0"/>
              </a:rPr>
              <a:t>Игроритмика</a:t>
            </a:r>
            <a:endParaRPr lang="ru-RU" sz="4400" b="1" dirty="0">
              <a:cs typeface="Mongolian Baiti" panose="03000500000000000000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860825">
            <a:off x="1214182" y="1132082"/>
            <a:ext cx="2686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cs typeface="Mongolian Baiti" panose="03000500000000000000" pitchFamily="66" charset="0"/>
              </a:rPr>
              <a:t>• </a:t>
            </a:r>
            <a:r>
              <a:rPr lang="ru-RU" sz="3600" b="1" dirty="0" err="1">
                <a:cs typeface="Mongolian Baiti" panose="03000500000000000000" pitchFamily="66" charset="0"/>
              </a:rPr>
              <a:t>Игротанец</a:t>
            </a:r>
            <a:r>
              <a:rPr lang="ru-RU" dirty="0"/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 rot="17917412">
            <a:off x="7154776" y="848301"/>
            <a:ext cx="35658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• Игровой самомассаж</a:t>
            </a:r>
          </a:p>
        </p:txBody>
      </p:sp>
      <p:sp>
        <p:nvSpPr>
          <p:cNvPr id="14" name="Прямоугольник 13"/>
          <p:cNvSpPr/>
          <p:nvPr/>
        </p:nvSpPr>
        <p:spPr>
          <a:xfrm rot="20900873">
            <a:off x="8229795" y="2714675"/>
            <a:ext cx="4263793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• Пальчиковая гимнастика.</a:t>
            </a:r>
          </a:p>
        </p:txBody>
      </p:sp>
      <p:sp>
        <p:nvSpPr>
          <p:cNvPr id="15" name="Прямоугольник 14"/>
          <p:cNvSpPr/>
          <p:nvPr/>
        </p:nvSpPr>
        <p:spPr>
          <a:xfrm rot="1821596">
            <a:off x="9387847" y="5038528"/>
            <a:ext cx="2888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cs typeface="Mongolian Baiti" panose="03000500000000000000" pitchFamily="66" charset="0"/>
              </a:rPr>
              <a:t>.</a:t>
            </a:r>
            <a:endParaRPr lang="ru-RU" sz="3200" dirty="0">
              <a:cs typeface="Mongolian Baiti" panose="03000500000000000000" pitchFamily="66" charset="0"/>
            </a:endParaRPr>
          </a:p>
        </p:txBody>
      </p:sp>
      <p:sp>
        <p:nvSpPr>
          <p:cNvPr id="16" name="Овал 15"/>
          <p:cNvSpPr/>
          <p:nvPr/>
        </p:nvSpPr>
        <p:spPr>
          <a:xfrm rot="1824188">
            <a:off x="7511103" y="4383048"/>
            <a:ext cx="3923778" cy="167259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cs typeface="Mongolian Baiti" panose="03000500000000000000" pitchFamily="66" charset="0"/>
              </a:rPr>
              <a:t>•Танцевально-ритмическая </a:t>
            </a:r>
            <a:r>
              <a:rPr lang="ru-RU" sz="3200" b="1" dirty="0">
                <a:solidFill>
                  <a:schemeClr val="tx1"/>
                </a:solidFill>
                <a:cs typeface="Mongolian Baiti" panose="03000500000000000000" pitchFamily="66" charset="0"/>
              </a:rPr>
              <a:t>гимнастика.</a:t>
            </a:r>
          </a:p>
        </p:txBody>
      </p:sp>
    </p:spTree>
    <p:extLst>
      <p:ext uri="{BB962C8B-B14F-4D97-AF65-F5344CB8AC3E}">
        <p14:creationId xmlns:p14="http://schemas.microsoft.com/office/powerpoint/2010/main" val="102670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41505"/>
            <a:ext cx="634855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•Танцевально-ритмическая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ритмика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танец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solidFill>
                <a:srgbClr val="002060"/>
              </a:solidFill>
              <a:cs typeface="Mongolian Baiti" panose="03000500000000000000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35249" y="0"/>
            <a:ext cx="601167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Игротанец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Ходьба по кругу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(«кошечка, «цыплята»)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70761" y="573111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0633" y="4625538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2013"/>
            <a:ext cx="5701780" cy="41934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13" y="1946606"/>
            <a:ext cx="6248400" cy="42411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9598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46109"/>
          </a:xfrm>
        </p:spPr>
        <p:txBody>
          <a:bodyPr>
            <a:normAutofit fontScale="90000"/>
          </a:bodyPr>
          <a:lstStyle/>
          <a:p>
            <a:pPr lvl="0" defTabSz="457200">
              <a:lnSpc>
                <a:spcPct val="115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8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Игроритмика  </a:t>
            </a:r>
            <a: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чувство ритма.</a:t>
            </a:r>
            <a:b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Хлопки на сильную долю (размер 4/4).</a:t>
            </a:r>
            <a:b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Хлопки и притопы на сильную и слабую  доли такта. </a:t>
            </a:r>
            <a:b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Сочетание ходьбы на каждый счет с хлопками, подъемом рук.</a:t>
            </a:r>
            <a:b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Координация движений рук и ног.</a:t>
            </a:r>
            <a:b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0574" y="2047740"/>
            <a:ext cx="6103538" cy="38760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64" y="1711234"/>
            <a:ext cx="6111445" cy="47282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2722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F19D19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• </a:t>
            </a:r>
            <a:r>
              <a:rPr lang="ru-RU" sz="2800" b="1" dirty="0" err="1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Игрогимнастика</a:t>
            </a:r>
            <a:r>
              <a:rPr lang="ru-RU" sz="24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-включает в себя:</a:t>
            </a:r>
            <a:br>
              <a:rPr lang="ru-RU" sz="24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комплекс поз и упражнений, </a:t>
            </a:r>
            <a:br>
              <a:rPr lang="ru-RU" sz="24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обеспечивающих наилучшие условия для</a:t>
            </a:r>
            <a:br>
              <a:rPr lang="ru-RU" sz="24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растягивания определенных групп мышц. </a:t>
            </a:r>
            <a:r>
              <a:rPr lang="ru-RU" sz="1800" b="1" dirty="0">
                <a:solidFill>
                  <a:srgbClr val="F19D19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ru-RU" sz="1800" b="1" dirty="0">
                <a:solidFill>
                  <a:srgbClr val="F19D19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3940" y="1690688"/>
            <a:ext cx="7570323" cy="547640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443" y="1098760"/>
            <a:ext cx="3971179" cy="53038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7191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734" y="516124"/>
            <a:ext cx="24399728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14674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самомассаж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основой закаливания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организма. Выполняя упражнения самомассажа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игровой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музыкальным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сопровождением, дети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получают радость и хорошее настроение. Такие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способствуют формированию у ребенка сознательного стремления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здоровью, развивая навык собственного оздоровления.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53062" y="1816565"/>
            <a:ext cx="9079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512" y="2421265"/>
            <a:ext cx="4854403" cy="36450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71" y="1816564"/>
            <a:ext cx="6408785" cy="48121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7736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030" y="5705342"/>
            <a:ext cx="10682951" cy="1349106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2" y="2833352"/>
            <a:ext cx="5024818" cy="37686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1618445" y="0"/>
            <a:ext cx="6096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Пальчиковая гимнастика </a:t>
            </a:r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•Способствует овладению навыками мелкой моторики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развивать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работоспособность коры головного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мозга.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ребенка психические процессы: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память,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тревожность.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000" y="3334500"/>
            <a:ext cx="252000" cy="18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505" y="2833352"/>
            <a:ext cx="5961536" cy="35769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480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554" y="365125"/>
            <a:ext cx="10873246" cy="639427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rgbClr val="F19D19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•</a:t>
            </a:r>
            <a:r>
              <a:rPr lang="ru-RU" sz="2400" b="1" dirty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Музыкально-подвижные </a:t>
            </a:r>
            <a:r>
              <a:rPr lang="ru-RU" sz="2400" b="1" dirty="0" smtClean="0">
                <a:solidFill>
                  <a:srgbClr val="F19D19">
                    <a:lumMod val="50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6828"/>
            <a:ext cx="5615189" cy="47216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614" y="1506828"/>
            <a:ext cx="6259303" cy="47216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249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48000" y="282883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>
              <a:spcAft>
                <a:spcPts val="0"/>
              </a:spcAft>
            </a:pPr>
            <a:endParaRPr lang="ru-RU" dirty="0">
              <a:solidFill>
                <a:srgbClr val="11111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858779" y="769442"/>
            <a:ext cx="9383843" cy="5411449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Важные отличия 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высокий эмоциональный фон,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мышления, </a:t>
            </a:r>
            <a:endParaRPr lang="ru-RU" sz="3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азвитие воображения и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творческих способностей детей.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технология развивает многие мышцы, гибкость и выносливость приносит детям радость и удовольствие.</a:t>
            </a:r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929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219" y="764498"/>
            <a:ext cx="7708621" cy="609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6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имняя МУЛЬТ-ЗАРЯДКА. Видео для детей. АНИМАЛИКИ. Наше всё!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816" end="20973.999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032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6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2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3281</TotalTime>
  <Words>366</Words>
  <Application>Microsoft Office PowerPoint</Application>
  <PresentationFormat>Широкоэкранный</PresentationFormat>
  <Paragraphs>81</Paragraphs>
  <Slides>22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Bookman Old Style</vt:lpstr>
      <vt:lpstr>Calibri</vt:lpstr>
      <vt:lpstr>Calibri Light</vt:lpstr>
      <vt:lpstr>Mongolian Baiti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Гимнастика дыхательная – в различных формах физкультурно-оздоровительной работы. Обеспечить проветривание помещения, педагогу дать детям инструкции об обязательной гигиене полости носа перед проведением процедуры. </vt:lpstr>
      <vt:lpstr>Динамическая гимнастика (бодрящая) – ежедневно после дневного сна, 5-10 мин. </vt:lpstr>
      <vt:lpstr>Гимнастика корригирующая – в различных формах физкультурно-оздоровительной работы. Форма проведения зависит от поставленной задачи и контингента детей.</vt:lpstr>
      <vt:lpstr>Презентация PowerPoint</vt:lpstr>
      <vt:lpstr>Презентация PowerPoint</vt:lpstr>
      <vt:lpstr>Презентация PowerPoint</vt:lpstr>
      <vt:lpstr>  •Игроритмика  Развивать чувство ритма. Хлопки на сильную долю (размер 4/4). Хлопки и притопы на сильную и слабую  доли такта.  Сочетание ходьбы на каждый счет с хлопками, подъемом рук. Координация движений рук и ног. </vt:lpstr>
      <vt:lpstr>• Игрогимнастика-включает в себя:  комплекс поз и упражнений,  обеспечивающих наилучшие условия для растягивания определенных групп мышц.  </vt:lpstr>
      <vt:lpstr>Презентация PowerPoint</vt:lpstr>
      <vt:lpstr>   </vt:lpstr>
      <vt:lpstr>•Музыкально-подвижные игры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Инновационные технологии в физкультурно-оздоровительной работе с детьми дошкольного возраста, как средство развития двигательной активности»</dc:title>
  <dc:creator>Ася Ворокова</dc:creator>
  <cp:lastModifiedBy>73</cp:lastModifiedBy>
  <cp:revision>69</cp:revision>
  <dcterms:created xsi:type="dcterms:W3CDTF">2021-12-06T15:24:17Z</dcterms:created>
  <dcterms:modified xsi:type="dcterms:W3CDTF">2021-12-10T07:11:47Z</dcterms:modified>
</cp:coreProperties>
</file>